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110" d="100"/>
          <a:sy n="110" d="100"/>
        </p:scale>
        <p:origin x="-2514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04BD-D930-4F0D-8EAF-328697014B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6431-3761-41CB-B8B9-DD84E0504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65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A04BD-D930-4F0D-8EAF-328697014B9C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46431-3761-41CB-B8B9-DD84E0504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6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2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0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1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7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6376" y="1999347"/>
            <a:ext cx="12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= </a:t>
            </a:r>
            <a:r>
              <a:rPr lang="en-US" altLang="ko-KR" sz="1200" dirty="0" err="1" smtClean="0"/>
              <a:t>Gameobject</a:t>
            </a:r>
            <a:endParaRPr lang="en-US" altLang="ko-KR" sz="1200" dirty="0" smtClean="0"/>
          </a:p>
          <a:p>
            <a:r>
              <a:rPr lang="en-US" altLang="ko-KR" sz="1200" dirty="0" smtClean="0"/>
              <a:t>.</a:t>
            </a:r>
            <a:r>
              <a:rPr lang="en-US" altLang="ko-KR" sz="1200" dirty="0" err="1" smtClean="0"/>
              <a:t>getcomponet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2485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1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3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3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9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0571" y="44624"/>
            <a:ext cx="280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게임성능에 관련한 것은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시간</a:t>
            </a:r>
            <a:r>
              <a:rPr lang="en-US" altLang="ko-KR" sz="1200" dirty="0" smtClean="0"/>
              <a:t>(Frame Rate) /</a:t>
            </a:r>
            <a:r>
              <a:rPr lang="ko-KR" altLang="en-US" sz="1200" dirty="0" smtClean="0"/>
              <a:t> 이건 자랑하면 안됨 게임에 </a:t>
            </a:r>
            <a:r>
              <a:rPr lang="ko-KR" altLang="en-US" sz="1200" dirty="0" err="1" smtClean="0"/>
              <a:t>암것도</a:t>
            </a:r>
            <a:r>
              <a:rPr lang="ko-KR" altLang="en-US" sz="1200" dirty="0" smtClean="0"/>
              <a:t> 없다는 </a:t>
            </a:r>
            <a:r>
              <a:rPr lang="ko-KR" altLang="en-US" sz="1200" dirty="0" err="1" smtClean="0"/>
              <a:t>거일수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메모리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263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9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07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메쉬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재질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55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73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09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07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40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5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61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63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88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5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68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02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34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2119" y="692696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계층구조 </a:t>
            </a:r>
            <a:r>
              <a:rPr lang="en-US" altLang="ko-KR" sz="1200" dirty="0" smtClean="0"/>
              <a:t>= </a:t>
            </a:r>
            <a:r>
              <a:rPr lang="ko-KR" altLang="en-US" sz="1200" dirty="0" smtClean="0"/>
              <a:t>트리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자식의 좌표는 부모의 좌표 기준이다</a:t>
            </a:r>
            <a:endParaRPr lang="en-US" altLang="ko-KR" sz="1200" dirty="0" smtClean="0"/>
          </a:p>
          <a:p>
            <a:r>
              <a:rPr lang="ko-KR" altLang="en-US" sz="1200" dirty="0" smtClean="0"/>
              <a:t>부모가 없으면 월드 </a:t>
            </a:r>
            <a:r>
              <a:rPr lang="ko-KR" altLang="en-US" sz="1200" dirty="0" err="1" smtClean="0"/>
              <a:t>좌표계</a:t>
            </a:r>
            <a:r>
              <a:rPr lang="ko-KR" altLang="en-US" sz="1200" dirty="0" smtClean="0"/>
              <a:t> 기준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03179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79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27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05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99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6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37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1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76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72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0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5085184"/>
            <a:ext cx="2348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게임오버젝트의</a:t>
            </a:r>
            <a:r>
              <a:rPr lang="ko-KR" altLang="en-US" sz="1200" dirty="0" smtClean="0"/>
              <a:t> 데이터는</a:t>
            </a:r>
            <a:endParaRPr lang="en-US" altLang="ko-KR" sz="1200" dirty="0" smtClean="0"/>
          </a:p>
          <a:p>
            <a:r>
              <a:rPr lang="ko-KR" altLang="en-US" sz="1200" dirty="0" smtClean="0"/>
              <a:t>이름 </a:t>
            </a:r>
            <a:r>
              <a:rPr lang="ko-KR" altLang="en-US" sz="1200" dirty="0" err="1" smtClean="0"/>
              <a:t>테그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레이어</a:t>
            </a:r>
            <a:r>
              <a:rPr lang="ko-KR" altLang="en-US" sz="1200" dirty="0" smtClean="0"/>
              <a:t> 등이며</a:t>
            </a:r>
            <a:endParaRPr lang="en-US" altLang="ko-KR" sz="1200" dirty="0" smtClean="0"/>
          </a:p>
          <a:p>
            <a:r>
              <a:rPr lang="ko-KR" altLang="en-US" sz="1200" dirty="0" smtClean="0"/>
              <a:t>다른 것들은 컴포넌트의 데이터</a:t>
            </a:r>
            <a:endParaRPr lang="en-US" altLang="ko-KR" sz="1200" dirty="0" smtClean="0"/>
          </a:p>
          <a:p>
            <a:r>
              <a:rPr lang="ko-KR" altLang="en-US" sz="1200" dirty="0" smtClean="0"/>
              <a:t>이다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2234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06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8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2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3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303</Words>
  <Application>Microsoft Office PowerPoint</Application>
  <PresentationFormat>화면 슬라이드 쇼(4:3)</PresentationFormat>
  <Paragraphs>65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테마</vt:lpstr>
      <vt:lpstr>Game Programming with Unity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메쉬, 재질, 텍스쳐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구건모</cp:lastModifiedBy>
  <cp:revision>7</cp:revision>
  <dcterms:created xsi:type="dcterms:W3CDTF">2019-03-04T18:24:07Z</dcterms:created>
  <dcterms:modified xsi:type="dcterms:W3CDTF">2019-03-28T13:04:51Z</dcterms:modified>
</cp:coreProperties>
</file>